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601200" cy="128016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C12"/>
    <a:srgbClr val="165912"/>
    <a:srgbClr val="0A5187"/>
    <a:srgbClr val="165813"/>
    <a:srgbClr val="007000"/>
    <a:srgbClr val="008000"/>
    <a:srgbClr val="006699"/>
    <a:srgbClr val="006600"/>
    <a:srgbClr val="FFC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3" autoAdjust="0"/>
    <p:restoredTop sz="94729" autoAdjust="0"/>
  </p:normalViewPr>
  <p:slideViewPr>
    <p:cSldViewPr>
      <p:cViewPr>
        <p:scale>
          <a:sx n="100" d="100"/>
          <a:sy n="100" d="100"/>
        </p:scale>
        <p:origin x="-1656" y="-80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1DB91-B2A3-4E87-9CB7-DA6B9253F344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C2F91-92E9-4B25-84C2-5117B0079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4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F97B-9EFE-4DF6-BB5B-57C98B88B5FE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BF0FE-DF86-4697-B5F7-E926F86E6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5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6120" y="11865188"/>
            <a:ext cx="2240280" cy="68156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8009-6BEC-40CD-8D89-6EE7F4C84FD8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423C-BB63-4ACE-AC57-E17F303049B0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667B-C83D-45BE-BDE8-2B92D717CF2A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CAB16-192E-42C4-AB9E-E994F58FAAE2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C368-D72E-465E-970E-15B47302BAAB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A83E-3D3D-49C2-97B2-0C1ABA12F8A7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DFD4-5E5F-4BB5-980A-D81098C9B1CD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6C5A-7B19-4711-868C-3DD5A02C4D7D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DD73-12B9-47A3-94E6-1B1BDFD7D88B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C881-5AC8-4E36-B7A7-75EFA30C227D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9714-1071-47A3-8611-5C472F6C44B7}" type="datetime1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gregation guj with 2b1b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15762" y="10446603"/>
            <a:ext cx="814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gu-IN" sz="1200" dirty="0" smtClean="0"/>
              <a:t>આપણાં કેમ્પસ (સોસાયટી) માંથી બગીચાનો કચરો અલગથી ઉપાડવામાં આવશે.</a:t>
            </a:r>
            <a:endParaRPr lang="en-US" sz="1200" dirty="0" smtClean="0"/>
          </a:p>
          <a:p>
            <a:r>
              <a:rPr lang="en-US" sz="1200" dirty="0" smtClean="0"/>
              <a:t>**</a:t>
            </a:r>
            <a:r>
              <a:rPr lang="gu-IN" sz="1200" dirty="0" smtClean="0"/>
              <a:t> ઊડી ગયેલ ટ્યૂબલાઈટ અને બલ્બ અલગથી આપો/નિકાલ કરો. આ વસ્તુઓ માટે બેઝમેન્ટમાં અલગ ડબ્બો/બિન છે. </a:t>
            </a:r>
          </a:p>
          <a:p>
            <a:r>
              <a:rPr lang="en-US" sz="1200" b="1" dirty="0" smtClean="0"/>
              <a:t>§</a:t>
            </a:r>
            <a:r>
              <a:rPr lang="en-US" sz="1200" dirty="0" smtClean="0"/>
              <a:t> </a:t>
            </a:r>
            <a:r>
              <a:rPr lang="gu-IN" sz="1200" dirty="0" smtClean="0"/>
              <a:t>અણીદાર વસ્તુઓ માટે બેઝમેન્ટમાં અલગ ડબ્બો/બિન છે. </a:t>
            </a:r>
            <a:endParaRPr lang="en-US" sz="1200" dirty="0" smtClean="0"/>
          </a:p>
          <a:p>
            <a:r>
              <a:rPr lang="en-US" sz="1200" b="1" dirty="0"/>
              <a:t>¤</a:t>
            </a:r>
            <a:r>
              <a:rPr lang="en-US" sz="1200" b="1" baseline="30000" dirty="0"/>
              <a:t> </a:t>
            </a:r>
            <a:r>
              <a:rPr lang="en-US" sz="1200" b="1" baseline="30000" dirty="0" smtClean="0"/>
              <a:t> </a:t>
            </a:r>
            <a:r>
              <a:rPr lang="gu-IN" sz="1200" dirty="0" smtClean="0"/>
              <a:t>બાંધકામનો કાટમાળ /કચરો (મોટા જથ્થામાં ) વધારે ચાર્જ લેવામાં આવશે. </a:t>
            </a:r>
            <a:endParaRPr lang="en-US" sz="1200" dirty="0"/>
          </a:p>
        </p:txBody>
      </p:sp>
      <p:pic>
        <p:nvPicPr>
          <p:cNvPr id="59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 bwMode="auto">
          <a:xfrm>
            <a:off x="1189377" y="11478951"/>
            <a:ext cx="249554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1430000"/>
            <a:ext cx="779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2289" y="11797471"/>
            <a:ext cx="2544025" cy="44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1579" y="11314105"/>
            <a:ext cx="1229362" cy="12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61</Words>
  <Application>Microsoft Macintosh PowerPoint</Application>
  <PresentationFormat>A3 Paper (297x420 mm)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Sahu, Shilpi</dc:creator>
  <cp:lastModifiedBy>Raghu Kashyap</cp:lastModifiedBy>
  <cp:revision>834</cp:revision>
  <dcterms:created xsi:type="dcterms:W3CDTF">2006-08-16T00:00:00Z</dcterms:created>
  <dcterms:modified xsi:type="dcterms:W3CDTF">2016-04-09T13:33:54Z</dcterms:modified>
</cp:coreProperties>
</file>